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15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9.xml" Type="http://schemas.openxmlformats.org/officeDocument/2006/relationships/slide"/><Relationship Id="rId11" Target="presProps.xml" Type="http://schemas.openxmlformats.org/officeDocument/2006/relationships/presProps"/><Relationship Id="rId12" Target="viewProps.xml" Type="http://schemas.openxmlformats.org/officeDocument/2006/relationships/viewProps"/><Relationship Id="rId13" Target="theme/theme1.xml" Type="http://schemas.openxmlformats.org/officeDocument/2006/relationships/theme"/><Relationship Id="rId14" Target="tableStyles.xml" Type="http://schemas.openxmlformats.org/officeDocument/2006/relationships/tableStyles"/><Relationship Id="rId15" Target="slides/slide10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slides/slide7.xml" Type="http://schemas.openxmlformats.org/officeDocument/2006/relationships/slide"/><Relationship Id="rId9" Target="slides/slide8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4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ఆదాము తన భార్యయైన హవ్వను కూడినప్పుడు ఆమె గర్భవతియై కయీనును కని యెహోవా దయవలన నేనొక మనుష్యుని సంపాదించుకొన్నాననెను.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తరువాత ఆమె అతని తమ్ముడగు హేబెలును కనెను. హేబెలు గొఱ్ఱల కాపరి; కయీను భూమిని సేద్యపరచువాడు.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కొంతకాలమైన తరువాత కయీను పొలముపంటలో కొంత యెహోవాకు అర్పణగా తెచ్చెను.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హేబెలు కూడ తన మందలో తొలుచూలున పుట్టిన వాటిలో క్రొవ్విన వాటిని కొన్ని తెచ్చెను. యెహోవా హేబెలును అతని యర్పణను లక్ష్యపెట్టెను;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కయీనును అతని యర్పణను ఆయన లక్ష్యపెట్టలేదు. కాబట్టి కయీనుకు మిక్కిలి కోపము వచ్చి అతడు తన ముఖము చిన్నబుచ్చుకొనగా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కయీనుతో నీకు కోపమేల? ముఖము చిన్నబుచ్చుకొని యున్నావేమి?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సత్క్రియ చేసినయెడల తలనెత్తుకొనవా? సత్క్రియ చేయనియెడల వాకిట పాపము పొంచియుండును; నీయెడల దానికి వాంఛ కలుగును నీవు దానిని ఏలుదువనెను.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కయీను తన తమ్ముడైన హేబెలుతో మాటలాడెను. వారు పొలములో ఉన్నప్పుడు కయీను తన తమ్ముడైన హేబెలు మీదపడి అతనిని చంపెను.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యెహోవా నీ తమ్ముడైన హేబెలు ఎక్కడున్నాడని కయీనునడుగగా అతడు నేనెరుగను; నా తమ్మునికి నేను కావలివాడనా అనెను.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అప్పుడాయన నీవు చేసినపని యేమిటి? నీ తమ్ముని రక్తము యొక్క స్వరము నేలలోనుండి నాకు మొరపెట్టుచున్నది.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కావున నీ తమ్ముని రక్తమును నీచేతిలోనుండి పుచ్చుకొనుటకు నోరు తెరచిన యీ నేలమీద ఉండకుండ, నీవు శపింపబడినవాడవు;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నేలను సేద్యపరుచునప్పుడు అది తన సారమును ఇక మీదట నీకియ్యదు; నీవు భూమిమీద దిగులు పడుచు దేశదిమ్మరివై యుందువనెను.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కయీను నా దోషశిక్ష నేను భరింపలేనంత గొప్పది.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నేడు ఈ ప్రదేశమునుండి నన్ను వెళ్లగొట్టితివి; నీ సన్నిధికి రాకుండ వెలివేయబడి దిగులుపడుచు భూమిమీద దేశదిమ్మరినైయుందును. కావున నన్ను కనుగొనువాడెవడో వాడు నన్ను చంపునని యెహోవాతో అనెను.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యెహోవా అతనితో కాబట్టి యెవడైనను కయీనును చంపినయెడల వానికి ప్రతిదండన యేడంతలు కలుగుననెను. మరియు ఎవడైనను కయీనును కనుగొని అతనిని చంపకయుండునట్లు యెహోవా అతనికి ఒక గురుతు వేసెను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కయీను యెహోవా సన్నిధిలోనుండి బయలుదేరివెళ్లి ఏదెనుకు తూర్పుదిక్కున నోదు దేశములో కాపురముండెను.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కయీను తన భార్యను కూడినప్పుడు ఆమె గర్భవతియై హనోకును కనెను. అప్పుడతడు ఒక ఊరు కట్టించి ఆ ఊరికి తన కుమారుని పేరునుబట్టి హనోకను పేరు పెట్టెను.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హనోకుకు ఈరాదు పుట్టెను. ఈరాదు మహూయాయేలును కనెను. మహూయాయేలు మతూషాయేలును కనెను. మతూషాయేలు లెమెకును కనెను.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లెమెకు ఇద్దరు స్త్రీలను పెండ్లి చేసికొనెను; వారిలో ఒకదాని పేరు ఆదా రెండవదాని పేరు సిల్లా.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 యాబాలును కనెను. అతడు పశువులు గలవాడై గుడారములలో నివసించువారికి మూలపురుషుడు.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సహోదరుని పేరు యూబాలు. ఇతడు సితారాను సానికను వాడుక చేయువారికందరికిని మూలపురుషుడు.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సిల్లా తూబల్కయీనును కనెను. అతడు పదునుగల రాగి పనిముట్లన్నిటిని ఇనుప పనిముట్లన్నిటిని చేయువాడు. తూబల్కయీను సహోదరి పేరు నయమా.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లెమెకు తన భార్యలతో ఓ ఆదా ఓ సిల్లా, నా పలుకు వినుడి లెమెకు భార్యలారా, నా మాట ఆలకించుడి నన్ను గాయపరచినందుకై ఒక మనుష్యుని చంపితిని నన్ను దెబ్బ కొట్టినందుకై ఒక పడుచువాని చంపితిని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ఏడంతలు ప్రతిదండన కయీను కోసము, వచ్చినయెడల లెమెకు కోసము డెబ్బది యేడంతలు వచ్చుననెను.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ఆదాము మరల తన భార్యను కూడినప్పుడు ఆమె కుమారుని కని కయీను చంపిన హేబెలునకు ప్రతిగా దేవుడు నాకు మరియొక సంతానమును నియమించెననుకొని అతనికి షేతు అను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4:26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షేతునకుకూడ కుమారుడు పుట్టెను; అతనికి ఎనోషను పేరు పెట్టెను. అప్పుడు యెహోవా నామమున ప్రార్థన చేయుట ఆరంభమైనది.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ఆదికాండము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  <vt:lpstr>అధ్యాయము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2021-02-09T07:26:01Z</dcterms:modified>
  <cp:revision>2</cp:revision>
  <dc:title>ఆదికాండము</dc:title>
</cp:coreProperties>
</file>